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63" r:id="rId2"/>
    <p:sldId id="351" r:id="rId3"/>
    <p:sldId id="264" r:id="rId4"/>
    <p:sldId id="298" r:id="rId5"/>
    <p:sldId id="300" r:id="rId6"/>
    <p:sldId id="305" r:id="rId7"/>
    <p:sldId id="306" r:id="rId8"/>
    <p:sldId id="307" r:id="rId9"/>
    <p:sldId id="310" r:id="rId10"/>
    <p:sldId id="323" r:id="rId11"/>
    <p:sldId id="325" r:id="rId12"/>
    <p:sldId id="327" r:id="rId13"/>
    <p:sldId id="312" r:id="rId14"/>
    <p:sldId id="267" r:id="rId15"/>
    <p:sldId id="320" r:id="rId16"/>
    <p:sldId id="350" r:id="rId17"/>
    <p:sldId id="318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45A"/>
    <a:srgbClr val="0033CC"/>
    <a:srgbClr val="FF0066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B7B817-DD8F-4D95-81D7-657FA5388D35}" type="datetimeFigureOut">
              <a:rPr lang="en-US"/>
              <a:pPr>
                <a:defRPr/>
              </a:pPr>
              <a:t>04/14/20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EF1663-468B-40AF-B908-AAD6CACCC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A8977-9222-4428-A71C-CC909257570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2EA7-AF11-4081-9666-1186AE96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399-BFD1-4577-B912-A1228E81E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2A24-D65C-415E-845B-B4DCA8406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BD60-93A2-44F3-9CB9-3F80A37F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2FAB-CE90-41CF-B52A-898B14F37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E8E-986F-4F42-AB61-3A189181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ABE7-5737-46B9-AA18-6373964B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7330-2689-42EA-B6AC-512C3549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8C60-3A0B-409F-9833-19C939B14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6D83-BB6A-485F-9DC3-81AC0792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AED2-C551-4DF8-9704-3610E2566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9B21D2-93BB-478C-9F6B-FA18682E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6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7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hyperlink" Target="../Local%20Settings/Luan/PW%20HAI%20PHONG/5%20-%20The%20gioi%20quanh%20be%20-CHUAN/CACFILE/chua%20dung.wav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l&#7879;\H&#7885;c%20sinh%20-%208.%20Ti&#7871;ng%20voi%20k&#234;u.mp3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l&#7879;\Do%20ban%20KL%2040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l&#7879;\ta%20di%20vao%20rung%20xanh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l&#7879;\ta%20di%20vao%20rung%20xanh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1811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11920">
            <a:off x="3825875" y="4327525"/>
            <a:ext cx="9715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lowe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09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228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CC0099"/>
              </a:solidFill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343900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điểm : Những Con Vật Sống Trong Rừng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685800" y="5257800"/>
            <a:ext cx="510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</a:rPr>
              <a:t>Giáo viên :Thạch Thị Nhung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Đối tượng: Trẻ 24-36 tháng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Trường :Mầm non Đình Xuyên</a:t>
            </a:r>
          </a:p>
        </p:txBody>
      </p:sp>
      <p:sp>
        <p:nvSpPr>
          <p:cNvPr id="5134" name="WordArt 1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6248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VOI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5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3657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NHẬN BIẾT TẬP NÓI</a:t>
            </a:r>
          </a:p>
        </p:txBody>
      </p:sp>
      <p:pic>
        <p:nvPicPr>
          <p:cNvPr id="5136" name="Picture 17" descr="5B5BF2E9F1074E64B702CA5C8496B06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48800" y="0"/>
            <a:ext cx="857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1905000" y="381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CC0099"/>
              </a:solidFill>
            </a:endParaRPr>
          </a:p>
        </p:txBody>
      </p:sp>
      <p:sp>
        <p:nvSpPr>
          <p:cNvPr id="5138" name="WordArt 111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  <a:p>
            <a:pPr algn="ctr"/>
            <a:endParaRPr lang="en-US" sz="3600" b="1" kern="1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39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val 39"/>
          <p:cNvSpPr>
            <a:spLocks noChangeArrowheads="1"/>
          </p:cNvSpPr>
          <p:nvPr/>
        </p:nvSpPr>
        <p:spPr bwMode="auto">
          <a:xfrm>
            <a:off x="4495800" y="381000"/>
            <a:ext cx="4648200" cy="3581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val 39"/>
          <p:cNvSpPr>
            <a:spLocks noChangeArrowheads="1"/>
          </p:cNvSpPr>
          <p:nvPr/>
        </p:nvSpPr>
        <p:spPr bwMode="auto">
          <a:xfrm>
            <a:off x="2362200" y="3581400"/>
            <a:ext cx="7010400" cy="32766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8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39"/>
          <p:cNvSpPr>
            <a:spLocks noChangeArrowheads="1"/>
          </p:cNvSpPr>
          <p:nvPr/>
        </p:nvSpPr>
        <p:spPr bwMode="auto">
          <a:xfrm rot="251604">
            <a:off x="8001000" y="2286000"/>
            <a:ext cx="838200" cy="26670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4" descr="hinh anh con voil 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Học sinh - 8. Tiếng voi kêu.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.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3014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5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6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7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8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9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Picture 10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11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12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13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14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2" name="WordArt 17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Con gì biến mất</a:t>
            </a:r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4400" b="1">
                <a:solidFill>
                  <a:srgbClr val="FF0000"/>
                </a:solidFill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4(4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inh anh con voil 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khi-1436450445688-0-59-427-640-crop-1436450469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0113" y="38100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8422" y="2967335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cap="all" dirty="0" err="1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Giáo</a:t>
            </a:r>
            <a:r>
              <a:rPr lang="en-US" sz="5400" b="1" i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i="1" cap="all" dirty="0" err="1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dục</a:t>
            </a:r>
            <a:endParaRPr lang="en-US" sz="5400" b="1" i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.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6088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5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6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7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8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9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10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5" name="Picture 11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6" name="Picture 12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7" name="Picture 13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8" name="Picture 14" descr="724608s7aonrbep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4" name="WordArt 17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“ Tìm đúng nhà “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4400" b="1">
                <a:solidFill>
                  <a:srgbClr val="FF0000"/>
                </a:solidFill>
              </a:rPr>
              <a:t>TRÒ CHƠI</a:t>
            </a:r>
          </a:p>
        </p:txBody>
      </p:sp>
      <p:pic>
        <p:nvPicPr>
          <p:cNvPr id="27666" name="Do ban KL 4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Do ban KL 4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44" fill="hold"/>
                                        <p:tgtEl>
                                          <p:spTgt spid="27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1748" name="Picture 4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8988425" cy="67421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80772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Bài học kết thuc chúc các bé học ngoan</a:t>
            </a:r>
          </a:p>
        </p:txBody>
      </p:sp>
      <p:pic>
        <p:nvPicPr>
          <p:cNvPr id="28680" name="ta di vao rung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25400"/>
            <a:ext cx="9144000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/>
              <a:t>I. MỤC ĐÍCH –YÊU CẦU:</a:t>
            </a:r>
          </a:p>
          <a:p>
            <a:r>
              <a:rPr lang="vi-VN"/>
              <a:t>1.Kiến thức:</a:t>
            </a:r>
          </a:p>
          <a:p>
            <a:r>
              <a:rPr lang="vi-VN"/>
              <a:t>-Trẻ nhận biết,gọi tên một số đặc điểm nổi bật của con voi</a:t>
            </a:r>
            <a:r>
              <a:rPr lang="en-US"/>
              <a:t>: to lớn, có đầu, vòi, mình, chân, đuôi.</a:t>
            </a:r>
            <a:endParaRPr lang="vi-VN"/>
          </a:p>
          <a:p>
            <a:r>
              <a:rPr lang="en-US"/>
              <a:t>- </a:t>
            </a:r>
            <a:r>
              <a:rPr lang="vi-VN"/>
              <a:t>Biết hát,vận động theo nhạc bài “</a:t>
            </a:r>
            <a:r>
              <a:rPr lang="en-US"/>
              <a:t>Con voi</a:t>
            </a:r>
            <a:r>
              <a:rPr lang="vi-VN"/>
              <a:t>”</a:t>
            </a:r>
          </a:p>
          <a:p>
            <a:endParaRPr lang="vi-VN"/>
          </a:p>
          <a:p>
            <a:r>
              <a:rPr lang="vi-VN"/>
              <a:t>Biết cách chơi trò chơi.</a:t>
            </a:r>
          </a:p>
          <a:p>
            <a:r>
              <a:rPr lang="vi-VN"/>
              <a:t>2. Kỹ năng:</a:t>
            </a:r>
          </a:p>
          <a:p>
            <a:r>
              <a:rPr lang="vi-VN"/>
              <a:t>-Kỹ năng</a:t>
            </a:r>
            <a:r>
              <a:rPr lang="en-US"/>
              <a:t> </a:t>
            </a:r>
            <a:r>
              <a:rPr lang="vi-VN"/>
              <a:t>quan sát,ghi nhớ, nhận biết.</a:t>
            </a:r>
          </a:p>
          <a:p>
            <a:r>
              <a:rPr lang="vi-VN"/>
              <a:t>-Kỹ năng </a:t>
            </a:r>
            <a:r>
              <a:rPr lang="en-US"/>
              <a:t>gọi tên: con voi, đầu voi, vòi voi, chân voi, mình voi, đuôi voi.</a:t>
            </a:r>
            <a:endParaRPr lang="vi-VN"/>
          </a:p>
          <a:p>
            <a:r>
              <a:rPr lang="vi-VN"/>
              <a:t>-Kỹ</a:t>
            </a:r>
            <a:r>
              <a:rPr lang="en-US"/>
              <a:t> </a:t>
            </a:r>
            <a:r>
              <a:rPr lang="vi-VN"/>
              <a:t>năng khi chơi trò chơi.</a:t>
            </a:r>
          </a:p>
          <a:p>
            <a:r>
              <a:rPr lang="vi-VN"/>
              <a:t>3. Giáo dục: </a:t>
            </a:r>
          </a:p>
          <a:p>
            <a:r>
              <a:rPr lang="vi-VN"/>
              <a:t>-</a:t>
            </a:r>
          </a:p>
          <a:p>
            <a:r>
              <a:rPr lang="vi-VN"/>
              <a:t>Giáo dục trẻ ngoan ngoãn,</a:t>
            </a:r>
          </a:p>
          <a:p>
            <a:r>
              <a:rPr lang="vi-VN"/>
              <a:t>biết vâng lời. </a:t>
            </a:r>
          </a:p>
          <a:p>
            <a:r>
              <a:rPr lang="vi-VN"/>
              <a:t>-</a:t>
            </a:r>
          </a:p>
          <a:p>
            <a:r>
              <a:rPr lang="vi-VN"/>
              <a:t>Chơi thân thiện với các bạn trong lớp.</a:t>
            </a:r>
          </a:p>
          <a:p>
            <a:r>
              <a:rPr lang="vi-VN"/>
              <a:t>-</a:t>
            </a:r>
          </a:p>
          <a:p>
            <a:r>
              <a:rPr lang="vi-VN"/>
              <a:t>Trẻ có ý thức trong học tập,</a:t>
            </a:r>
          </a:p>
          <a:p>
            <a:r>
              <a:rPr lang="vi-VN"/>
              <a:t>biết </a:t>
            </a:r>
          </a:p>
          <a:p>
            <a:r>
              <a:rPr lang="vi-VN"/>
              <a:t>bảo tồn</a:t>
            </a:r>
          </a:p>
          <a:p>
            <a:r>
              <a:rPr lang="vi-VN"/>
              <a:t>các con vật</a:t>
            </a:r>
          </a:p>
          <a:p>
            <a:r>
              <a:rPr lang="vi-VN"/>
              <a:t>sống</a:t>
            </a:r>
          </a:p>
          <a:p>
            <a:r>
              <a:rPr lang="vi-VN"/>
              <a:t>trong rừng</a:t>
            </a:r>
          </a:p>
          <a:p>
            <a:endParaRPr lang="vi-V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2"/>
                </a:solidFill>
              </a:rPr>
              <a:t/>
            </a:r>
            <a:br>
              <a:rPr lang="en-US" sz="4000" smtClean="0">
                <a:solidFill>
                  <a:schemeClr val="accent2"/>
                </a:solidFill>
              </a:rPr>
            </a:br>
            <a:endParaRPr lang="en-US" sz="4000" smtClean="0">
              <a:solidFill>
                <a:schemeClr val="accent2"/>
              </a:solidFill>
            </a:endParaRPr>
          </a:p>
        </p:txBody>
      </p:sp>
      <p:pic>
        <p:nvPicPr>
          <p:cNvPr id="6148" name="Picture 4" descr="ba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38513" y="3205163"/>
            <a:ext cx="2466975" cy="1847850"/>
          </a:xfrm>
          <a:noFill/>
        </p:spPr>
      </p:pic>
      <p:pic>
        <p:nvPicPr>
          <p:cNvPr id="11269" name="Picture 5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2667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3938" y="16002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381000" y="227013"/>
            <a:ext cx="8662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33CC"/>
                </a:solidFill>
              </a:rPr>
              <a:t>Những con vật sống trong rừng</a:t>
            </a:r>
          </a:p>
        </p:txBody>
      </p:sp>
      <p:pic>
        <p:nvPicPr>
          <p:cNvPr id="11282" name="ta di vao rung 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4(4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6002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hinh anh con voil 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3434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khi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419600"/>
            <a:ext cx="2514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196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20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39"/>
          <p:cNvSpPr>
            <a:spLocks noChangeArrowheads="1"/>
          </p:cNvSpPr>
          <p:nvPr/>
        </p:nvSpPr>
        <p:spPr bwMode="auto">
          <a:xfrm>
            <a:off x="1225550" y="152400"/>
            <a:ext cx="4032250" cy="31242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4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Oval 39"/>
          <p:cNvSpPr>
            <a:spLocks noChangeArrowheads="1"/>
          </p:cNvSpPr>
          <p:nvPr/>
        </p:nvSpPr>
        <p:spPr bwMode="auto">
          <a:xfrm>
            <a:off x="2895600" y="457200"/>
            <a:ext cx="2362200" cy="29718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268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val 39"/>
          <p:cNvSpPr>
            <a:spLocks noChangeArrowheads="1"/>
          </p:cNvSpPr>
          <p:nvPr/>
        </p:nvSpPr>
        <p:spPr bwMode="auto">
          <a:xfrm>
            <a:off x="2286000" y="1676400"/>
            <a:ext cx="762000" cy="8382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39"/>
          <p:cNvSpPr>
            <a:spLocks noChangeArrowheads="1"/>
          </p:cNvSpPr>
          <p:nvPr/>
        </p:nvSpPr>
        <p:spPr bwMode="auto">
          <a:xfrm rot="1132775">
            <a:off x="457200" y="2828925"/>
            <a:ext cx="1462088" cy="38100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4" descr="hinh anh con voil 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val 39"/>
          <p:cNvSpPr>
            <a:spLocks noChangeArrowheads="1"/>
          </p:cNvSpPr>
          <p:nvPr/>
        </p:nvSpPr>
        <p:spPr bwMode="auto">
          <a:xfrm rot="1132775">
            <a:off x="1143000" y="2574925"/>
            <a:ext cx="1462088" cy="127158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220</Words>
  <Application>Microsoft Office PowerPoint</Application>
  <PresentationFormat>On-screen Show (4:3)</PresentationFormat>
  <Paragraphs>43</Paragraphs>
  <Slides>18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.</vt:lpstr>
      <vt:lpstr>Slide 15</vt:lpstr>
      <vt:lpstr>Slide 16</vt:lpstr>
      <vt:lpstr>.</vt:lpstr>
      <vt:lpstr>Slide 18</vt:lpstr>
    </vt:vector>
  </TitlesOfParts>
  <Company>0972.647.032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PC</cp:lastModifiedBy>
  <cp:revision>28</cp:revision>
  <dcterms:created xsi:type="dcterms:W3CDTF">2012-02-27T10:33:49Z</dcterms:created>
  <dcterms:modified xsi:type="dcterms:W3CDTF">2020-04-14T08:16:05Z</dcterms:modified>
</cp:coreProperties>
</file>